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>
        <p:scale>
          <a:sx n="53" d="100"/>
          <a:sy n="53" d="100"/>
        </p:scale>
        <p:origin x="-1878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A46BEDD7-5628-4B03-A294-21AB3C2FC781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A84BCB93-186C-47D6-A4EF-E62C3144F2A1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nz/url?sa=i&amp;rct=j&amp;q=tongan+pride&amp;source=images&amp;cd=&amp;cad=rja&amp;docid=J5X2hFB8xBREeM&amp;tbnid=6PGHrQIJtcLZlM:&amp;ved=0CAUQjRw&amp;url=http://blingee.com/blingee/view/72363029-ToNGaN-PrIDe&amp;ei=-0tgUsqZDoX6kAX5zIHQBQ&amp;psig=AFQjCNEx0h42fAqOj173tlrgmpIr1wOxNQ&amp;ust=1382128951095271" TargetMode="External"/><Relationship Id="rId3" Type="http://schemas.openxmlformats.org/officeDocument/2006/relationships/hyperlink" Target="http://www.google.co.nz/url?sa=i&amp;rct=j&amp;q=tongan+flag&amp;source=images&amp;cd=&amp;cad=rja&amp;docid=0RYAusbDh9iRtM&amp;tbnid=klSUWykevOmS-M:&amp;ved=0CAUQjRw&amp;url=http://blingee.com/blingee/view/68024039-The-Tongan-Flag&amp;ei=vxpfUozmMsfEkwXiiYDQBQ&amp;psig=AFQjCNFi-YJJJFPZyhR2zMJrM8drAMzr4Q&amp;ust=1382050833029738" TargetMode="External"/><Relationship Id="rId7" Type="http://schemas.openxmlformats.org/officeDocument/2006/relationships/hyperlink" Target="http://www.google.co.nz/url?sa=i&amp;rct=j&amp;q=tongan+pRIDE&amp;source=images&amp;cd=&amp;cad=rja&amp;docid=TmJkjDWf977pzM&amp;tbnid=EenoCjuHIFjjPM:&amp;ved=0CAUQjRw&amp;url=http://www.coolchaser.com/graphics/tag/Tongan%20Pride/1&amp;ei=1yBfUvjGHsmkkgXj-IGwDA&amp;psig=AFQjCNH3iPLpNM0yHw1f5i3LfuS-7mqRIA&amp;ust=138205241533510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hyperlink" Target="http://www.google.co.nz/url?sa=i&amp;rct=j&amp;q=kava+tongan&amp;source=images&amp;cd=&amp;cad=rja&amp;docid=8Wwet_J4xJ_YPM&amp;tbnid=FGiIw0x4nk9PnM:&amp;ved=0CAUQjRw&amp;url=http://www.vavau.to/activities15.html&amp;ei=jhtfUpegCsK8kgWA_YDoBw&amp;psig=AFQjCNGI3BDoQZj-_21yxh4nRhK1tYV8BA&amp;ust=1382051057124312" TargetMode="External"/><Relationship Id="rId4" Type="http://schemas.openxmlformats.org/officeDocument/2006/relationships/image" Target="../media/image4.gif"/><Relationship Id="rId9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google.co.nz/url?sa=i&amp;rct=j&amp;q=tongan+flag&amp;source=images&amp;cd=&amp;cad=rja&amp;docid=0RYAusbDh9iRtM&amp;tbnid=klSUWykevOmS-M:&amp;ved=0CAUQjRw&amp;url=http://blingee.com/blingee/view/68024039-The-Tongan-Flag&amp;ei=vxpfUozmMsfEkwXiiYDQBQ&amp;psig=AFQjCNFi-YJJJFPZyhR2zMJrM8drAMzr4Q&amp;ust=1382050833029738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hyperlink" Target="http://www.google.co.nz/url?sa=i&amp;rct=j&amp;q=tongan+pRIDE&amp;source=images&amp;cd=&amp;cad=rja&amp;docid=TmJkjDWf977pzM&amp;tbnid=EenoCjuHIFjjPM:&amp;ved=0CAUQjRw&amp;url=http://www.coolchaser.com/graphics/tag/Tongan%20Pride/1&amp;ei=1yBfUvjGHsmkkgXj-IGwDA&amp;psig=AFQjCNH3iPLpNM0yHw1f5i3LfuS-7mqRIA&amp;ust=1382052415335100" TargetMode="External"/><Relationship Id="rId4" Type="http://schemas.openxmlformats.org/officeDocument/2006/relationships/hyperlink" Target="http://www.google.co.nz/url?sa=i&amp;rct=j&amp;q=tongan&amp;source=images&amp;cd=&amp;cad=rja&amp;docid=d__0TDvx08ZqhM&amp;tbnid=IFtnmVsqCGEViM:&amp;ved=0CAUQjRw&amp;url=https://www.gov.uk/government/news/raf-trains-tongan-troops-for-afghanistan&amp;ei=QCBfUuSTGoKIkAWh5oG4BQ&amp;psig=AFQjCNHFwINAoOwuvaAwAxceLrAPOeYw_g&amp;ust=138205223351074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google.co.nz/url?sa=i&amp;rct=j&amp;q=tongan+pride&amp;source=images&amp;cd=&amp;cad=rja&amp;docid=CIGOK0uR0PscwM&amp;tbnid=ehADpYnVuxNKcM:&amp;ved=0CAUQjRw&amp;url=http://blingee.com/blingee/view/22446291-TONGAN-PRIDE&amp;ei=_kxgUvS-HcqCkgWMq4DoCw&amp;psig=AFQjCNEx0h42fAqOj173tlrgmpIr1wOxNQ&amp;ust=138212895109527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hyperlink" Target="http://www.google.co.nz/url?sa=i&amp;rct=j&amp;q=tongan+pride&amp;source=images&amp;cd=&amp;cad=rja&amp;docid=FBmvTi7AzL9YKM&amp;tbnid=NSRpIzWtOCxQhM:&amp;ved=0CAUQjRw&amp;url=http://my.opera.com/tvea/albums/showpic.dml?album=5068342&amp;picture=76639552&amp;ei=NlVgUoDlL8PKkQXI0oHIDg&amp;psig=AFQjCNF7l0qFYYyBxSWtPZ1LGfbh0_giuw&amp;ust=138213126864026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www.google.co.nz/url?sa=i&amp;rct=j&amp;q=tongan+pride&amp;source=images&amp;cd=&amp;cad=rja&amp;docid=9aS8rLJTvzdFbM&amp;tbnid=CP2qoXGd5801DM:&amp;ved=0CAUQjRw&amp;url=http://blingee.com/blingee/view/82630280-tongan-pride-h0lla&amp;ei=EiNfUr_oLYPokAXs5IBQ&amp;psig=AFQjCNEoKKvi8uK1NJvEv51TqpaEjSlEfA&amp;ust=1382052918101752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.nz/url?sa=i&amp;rct=j&amp;q=tongan+pride&amp;source=images&amp;cd=&amp;cad=rja&amp;docid=9aS8rLJTvzdFbM&amp;tbnid=CP2qoXGd5801DM:&amp;ved=0CAUQjRw&amp;url=http://www.glogster.com/lepeka/woop-woop/g-6kori0v41oe60h38b7lt3a0&amp;ei=yiJfUqvVLIzMkgW50oHoDQ&amp;psig=AFQjCNEoKKvi8uK1NJvEv51TqpaEjSlEfA&amp;ust=1382052918101752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gif"/><Relationship Id="rId4" Type="http://schemas.openxmlformats.org/officeDocument/2006/relationships/hyperlink" Target="http://www.google.co.nz/url?sa=i&amp;rct=j&amp;q=tongan+pride&amp;source=images&amp;cd=&amp;cad=rja&amp;docid=IWNVx48b9UYP-M&amp;tbnid=ySiWLcOl3U1A7M:&amp;ved=0CAUQjRw&amp;url=http://blingee.com/blingee/view/112141526-Tongan-Pride&amp;ei=ylRgUvf0LomFkwX4sIH4Dw&amp;psig=AFQjCNF7l0qFYYyBxSWtPZ1LGfbh0_giuw&amp;ust=138213126864026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4.jpeg"/><Relationship Id="rId2" Type="http://schemas.openxmlformats.org/officeDocument/2006/relationships/hyperlink" Target="http://www.google.co.nz/url?sa=i&amp;rct=j&amp;q=tongan+pride&amp;source=images&amp;cd=&amp;cad=rja&amp;docid=z7MZAB97nKRUbM&amp;tbnid=cZVfFSuWH0kbXM:&amp;ved=0CAUQjRw&amp;url=http://vatukama.blogspot.com/2011/06/dj-kaiheli-vs-dj-okonetoxits-all-about.html&amp;ei=ciNfUtioG8ynkAWl8IGYCg&amp;psig=AFQjCNEoKKvi8uK1NJvEv51TqpaEjSlEfA&amp;ust=1382052918101752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google.co.nz/url?sa=i&amp;rct=j&amp;q=tongan+tattoo+patterns&amp;source=images&amp;cd=&amp;cad=rja&amp;docid=z2p8U-RbOW9vDM&amp;tbnid=O7E5CTf7kFikGM:&amp;ved=0CAUQjRw&amp;url=http://tattoos10.com/tongan-tribal-tattoo-designs-ideas/&amp;ei=qE5gUsDHM4OIkwXKgoHoDg&amp;psig=AFQjCNG0uAGAFC5Fj6xxdxGiwQTicVdLKA&amp;ust=1382129590771648" TargetMode="External"/><Relationship Id="rId5" Type="http://schemas.openxmlformats.org/officeDocument/2006/relationships/image" Target="../media/image10.gif"/><Relationship Id="rId4" Type="http://schemas.openxmlformats.org/officeDocument/2006/relationships/hyperlink" Target="http://www.google.co.nz/url?sa=i&amp;rct=j&amp;q=tongan+pride&amp;source=images&amp;cd=&amp;cad=rja&amp;docid=9aS8rLJTvzdFbM&amp;tbnid=CP2qoXGd5801DM:&amp;ved=0CAUQjRw&amp;url=http://blingee.com/blingee/view/82630280-tongan-pride-h0lla&amp;ei=EiNfUr_oLYPokAXs5IBQ&amp;psig=AFQjCNEoKKvi8uK1NJvEv51TqpaEjSlEfA&amp;ust=1382052918101752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0.gif"/><Relationship Id="rId7" Type="http://schemas.openxmlformats.org/officeDocument/2006/relationships/image" Target="../media/image9.png"/><Relationship Id="rId2" Type="http://schemas.openxmlformats.org/officeDocument/2006/relationships/hyperlink" Target="http://www.google.co.nz/url?sa=i&amp;rct=j&amp;q=tongan+pride&amp;source=images&amp;cd=&amp;cad=rja&amp;docid=9aS8rLJTvzdFbM&amp;tbnid=CP2qoXGd5801DM:&amp;ved=0CAUQjRw&amp;url=http://blingee.com/blingee/view/82630280-tongan-pride-h0lla&amp;ei=EiNfUr_oLYPokAXs5IBQ&amp;psig=AFQjCNEoKKvi8uK1NJvEv51TqpaEjSlEfA&amp;ust=1382052918101752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google.co.nz/url?sa=i&amp;rct=j&amp;q=tongan+pride&amp;source=images&amp;cd=&amp;cad=rja&amp;docid=FBmvTi7AzL9YKM&amp;tbnid=NSRpIzWtOCxQhM:&amp;ved=0CAUQjRw&amp;url=http://my.opera.com/tvea/albums/showpic.dml?album=5068342&amp;picture=76639552&amp;ei=NlVgUoDlL8PKkQXI0oHIDg&amp;psig=AFQjCNF7l0qFYYyBxSWtPZ1LGfbh0_giuw&amp;ust=1382131268640268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www.google.co.nz/url?sa=i&amp;rct=j&amp;q=tongan+pride&amp;source=images&amp;cd=&amp;cad=rja&amp;docid=z7MZAB97nKRUbM&amp;tbnid=cZVfFSuWH0kbXM:&amp;ved=0CAUQjRw&amp;url=http://www.bebo.com/c/photos/view?MemberId=1747255052&amp;PhotoAlbumId=2114983592&amp;ei=7SNfUt7IEMyAkwXRi4GAAw&amp;psig=AFQjCNEoKKvi8uK1NJvEv51TqpaEjSlEfA&amp;ust=138205291810175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Tongan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>
                <a:solidFill>
                  <a:schemeClr val="tx1"/>
                </a:solidFill>
              </a:rPr>
              <a:t>greetings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i104.photobucket.com/albums/m163/DaBesFoo/Tongan%20Pride/MYARTWORK-1-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103" y="3728065"/>
            <a:ext cx="4536504" cy="297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image.blingee.com/images15/content/output/000/000/000/40d/240217884_1015033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2041"/>
            <a:ext cx="38100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vavau.to/images/gallery/vavau26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0537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" name="AutoShape 8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307975" y="-876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5" name="AutoShape 10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460375" y="-7239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" name="AutoShape 12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612775" y="-5715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7" name="AutoShape 14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765175" y="-4191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8" name="AutoShape 16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917575" y="-266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9" name="AutoShape 18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1069975" y="-114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" name="AutoShape 20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1222375" y="381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1" name="AutoShape 22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1374775" y="1905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2" name="AutoShape 24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1527175" y="3429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3" name="AutoShape 26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1679575" y="495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4" name="AutoShape 28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1831975" y="647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5" name="AutoShape 30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1984375" y="8001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6" name="AutoShape 32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2136775" y="9525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7" name="AutoShape 34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2289175" y="11049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8" name="AutoShape 36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2441575" y="1257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9" name="AutoShape 38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-2628800" y="369189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0" name="AutoShape 40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2746375" y="15621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1" name="AutoShape 42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2898775" y="17145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2" name="AutoShape 44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3051175" y="18669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3" name="AutoShape 46" descr="http://images2.cafepress.com/product/193201732v1_225x225_Front.jpg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3203575" y="2019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7170" name="Picture 2" descr="http://image.blingee.com/images15/content/output/000/000/000/450/276908541_114591.gif?4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3580229"/>
            <a:ext cx="3810000" cy="312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15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7975" y="1392806"/>
            <a:ext cx="6117209" cy="1108720"/>
          </a:xfrm>
        </p:spPr>
        <p:txBody>
          <a:bodyPr>
            <a:noAutofit/>
          </a:bodyPr>
          <a:lstStyle/>
          <a:p>
            <a:r>
              <a:rPr lang="en-NZ" sz="4000" dirty="0" err="1" smtClean="0"/>
              <a:t>Malolelei</a:t>
            </a:r>
            <a:r>
              <a:rPr lang="en-NZ" sz="4000" dirty="0" smtClean="0"/>
              <a:t>-good morning </a:t>
            </a:r>
            <a:endParaRPr lang="en-NZ" sz="4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32040" y="3573016"/>
            <a:ext cx="208823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NZ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22653" y="4005064"/>
            <a:ext cx="280831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NZ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451100" y="1554927"/>
            <a:ext cx="2916325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026" name="Picture 2" descr="http://image.blingee.com/images15/content/output/000/000/000/40d/240217884_1015033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16" y="2924944"/>
            <a:ext cx="38100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https://assets.digital.cabinet-office.gov.uk/government/uploads/system/uploads/image_data/file/5107/RAF_trains_Tongan_troops_for_Afghanistan_2.jpg">
            <a:hlinkClick r:id="rId4"/>
          </p:cNvPr>
          <p:cNvSpPr>
            <a:spLocks noChangeAspect="1" noChangeArrowheads="1"/>
          </p:cNvSpPr>
          <p:nvPr/>
        </p:nvSpPr>
        <p:spPr bwMode="auto">
          <a:xfrm flipH="1">
            <a:off x="-1692696" y="1862774"/>
            <a:ext cx="216024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" name="AutoShape 10" descr="https://assets.digital.cabinet-office.gov.uk/government/uploads/system/uploads/image_data/file/5107/RAF_trains_Tongan_troops_for_Afghanistan_2.jpg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-4284984" y="3734569"/>
            <a:ext cx="611505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6" name="AutoShape 24" descr="http://images2.cafepress.com/product/193201732v1_225x225_Front.jpg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7" name="AutoShape 26" descr="http://images2.cafepress.com/product/193201732v1_225x225_Front.jpg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07975" y="-876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9" name="Picture 4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050" y="2878424"/>
            <a:ext cx="3327950" cy="2885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6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2386608" cy="1143000"/>
          </a:xfrm>
        </p:spPr>
        <p:txBody>
          <a:bodyPr/>
          <a:lstStyle/>
          <a:p>
            <a:r>
              <a:rPr lang="en-NZ" b="0" dirty="0" err="1" smtClean="0">
                <a:solidFill>
                  <a:srgbClr val="FF0000"/>
                </a:solidFill>
                <a:effectLst/>
              </a:rPr>
              <a:t>Malo</a:t>
            </a:r>
            <a:r>
              <a:rPr lang="en-NZ" b="0" dirty="0" smtClean="0">
                <a:solidFill>
                  <a:srgbClr val="FF0000"/>
                </a:solidFill>
                <a:effectLst/>
              </a:rPr>
              <a:t> </a:t>
            </a:r>
            <a:endParaRPr lang="en-NZ" b="0" dirty="0">
              <a:solidFill>
                <a:srgbClr val="FF0000"/>
              </a:solidFill>
              <a:effectLst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7936" y="1565176"/>
            <a:ext cx="2386608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436096" y="4581128"/>
            <a:ext cx="296267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NZ" b="0" dirty="0">
              <a:solidFill>
                <a:srgbClr val="FF0000"/>
              </a:solidFill>
              <a:effectLst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79817" y="1609816"/>
            <a:ext cx="1872208" cy="715516"/>
          </a:xfrm>
          <a:prstGeom prst="rect">
            <a:avLst/>
          </a:prstGeom>
        </p:spPr>
        <p:txBody>
          <a:bodyPr vert="horz" anchor="ctr">
            <a:normAutofit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NZ" b="0" dirty="0" smtClean="0">
                <a:solidFill>
                  <a:schemeClr val="tx1"/>
                </a:solidFill>
                <a:effectLst/>
              </a:rPr>
              <a:t>-hello</a:t>
            </a:r>
            <a:endParaRPr lang="en-NZ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19671" y="1609816"/>
            <a:ext cx="1656183" cy="62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 smtClean="0"/>
          </a:p>
          <a:p>
            <a:pPr algn="ctr"/>
            <a:endParaRPr lang="en-NZ" dirty="0"/>
          </a:p>
          <a:p>
            <a:pPr algn="ctr"/>
            <a:endParaRPr lang="en-NZ" dirty="0" smtClean="0"/>
          </a:p>
          <a:p>
            <a:pPr algn="ctr"/>
            <a:endParaRPr lang="en-NZ" dirty="0"/>
          </a:p>
          <a:p>
            <a:pPr algn="ctr"/>
            <a:endParaRPr lang="en-NZ" dirty="0"/>
          </a:p>
        </p:txBody>
      </p:sp>
      <p:pic>
        <p:nvPicPr>
          <p:cNvPr id="6148" name="Picture 4" descr="http://image.blingee.com/images12/content/output/2007/8/25/138039333_b3d1f20d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41892"/>
            <a:ext cx="8115786" cy="217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://files.myopera.com/tvea/albums/5068342/Tongan%20Pride..jpg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1203325"/>
            <a:ext cx="333375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9" y="483518"/>
            <a:ext cx="4875426" cy="2968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793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 </a:t>
            </a:r>
            <a:endParaRPr lang="en-N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5616624" cy="758750"/>
          </a:xfrm>
        </p:spPr>
        <p:txBody>
          <a:bodyPr>
            <a:noAutofit/>
          </a:bodyPr>
          <a:lstStyle/>
          <a:p>
            <a:r>
              <a:rPr lang="en-NZ" sz="4800" dirty="0" err="1" smtClean="0">
                <a:solidFill>
                  <a:srgbClr val="FF0000"/>
                </a:solidFill>
              </a:rPr>
              <a:t>Fefe</a:t>
            </a:r>
            <a:r>
              <a:rPr lang="en-NZ" sz="4800" dirty="0" smtClean="0">
                <a:solidFill>
                  <a:srgbClr val="FF0000"/>
                </a:solidFill>
              </a:rPr>
              <a:t> hake-how </a:t>
            </a:r>
            <a:r>
              <a:rPr lang="en-NZ" sz="4800" dirty="0" smtClean="0"/>
              <a:t>are you    </a:t>
            </a:r>
            <a:endParaRPr lang="en-NZ" sz="4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16016" y="3789040"/>
            <a:ext cx="3115816" cy="1457672"/>
          </a:xfrm>
          <a:prstGeom prst="rect">
            <a:avLst/>
          </a:prstGeo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800" b="1" kern="1200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893756" y="1628800"/>
            <a:ext cx="3888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3074" name="Picture 2" descr="http://image.blingee.com/images15/content/output/000/000/000/4ec/379048128_1257484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50240"/>
            <a:ext cx="619268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95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700808"/>
            <a:ext cx="1368152" cy="672974"/>
          </a:xfrm>
        </p:spPr>
        <p:txBody>
          <a:bodyPr/>
          <a:lstStyle/>
          <a:p>
            <a:r>
              <a:rPr lang="en-NZ" dirty="0" err="1" smtClean="0">
                <a:solidFill>
                  <a:srgbClr val="FF0000"/>
                </a:solidFill>
              </a:rPr>
              <a:t>Sai</a:t>
            </a:r>
            <a:r>
              <a:rPr lang="en-NZ" dirty="0" smtClean="0">
                <a:solidFill>
                  <a:srgbClr val="FF0000"/>
                </a:solidFill>
              </a:rPr>
              <a:t> </a:t>
            </a:r>
            <a:r>
              <a:rPr lang="en-NZ" dirty="0" err="1" smtClean="0">
                <a:solidFill>
                  <a:srgbClr val="FF0000"/>
                </a:solidFill>
              </a:rPr>
              <a:t>pe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49022" y="4077072"/>
            <a:ext cx="252028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NZ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75656" y="1700808"/>
            <a:ext cx="2880320" cy="67297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0000"/>
                </a:solidFill>
              </a:rPr>
              <a:t>- ok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63688" y="1756898"/>
            <a:ext cx="1440160" cy="6245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4098" name="Picture 2" descr="http://a2.ec-images.myspacecdn.com/images01/65/b00a0982927379ee708856e4e51312fd/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22" y="2610221"/>
            <a:ext cx="7596708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age.blingee.com/images17/content/output/000/000/000/6af/632991726_1983649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89168"/>
            <a:ext cx="4421526" cy="252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527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5762600" cy="964704"/>
          </a:xfrm>
        </p:spPr>
        <p:txBody>
          <a:bodyPr>
            <a:normAutofit fontScale="77500" lnSpcReduction="20000"/>
          </a:bodyPr>
          <a:lstStyle/>
          <a:p>
            <a:r>
              <a:rPr lang="en-NZ" sz="4400" dirty="0" err="1" smtClean="0"/>
              <a:t>Ko</a:t>
            </a:r>
            <a:r>
              <a:rPr lang="en-NZ" sz="4400" dirty="0" smtClean="0"/>
              <a:t> </a:t>
            </a:r>
            <a:r>
              <a:rPr lang="en-NZ" sz="4400" dirty="0" err="1" smtClean="0"/>
              <a:t>hoku</a:t>
            </a:r>
            <a:r>
              <a:rPr lang="en-NZ" sz="4400" dirty="0" smtClean="0"/>
              <a:t> </a:t>
            </a:r>
            <a:r>
              <a:rPr lang="en-NZ" sz="4400" dirty="0" err="1" smtClean="0"/>
              <a:t>hingoa</a:t>
            </a:r>
            <a:r>
              <a:rPr lang="en-NZ" sz="4400" dirty="0" smtClean="0"/>
              <a:t> </a:t>
            </a:r>
            <a:r>
              <a:rPr lang="en-NZ" sz="4400" dirty="0" err="1" smtClean="0"/>
              <a:t>oku</a:t>
            </a:r>
            <a:r>
              <a:rPr lang="en-NZ" sz="4400" dirty="0" smtClean="0"/>
              <a:t>-my name is </a:t>
            </a:r>
            <a:endParaRPr lang="en-NZ" sz="4400" dirty="0"/>
          </a:p>
        </p:txBody>
      </p:sp>
      <p:sp>
        <p:nvSpPr>
          <p:cNvPr id="5" name="Rounded Rectangle 4"/>
          <p:cNvSpPr/>
          <p:nvPr/>
        </p:nvSpPr>
        <p:spPr>
          <a:xfrm>
            <a:off x="4355976" y="1484784"/>
            <a:ext cx="201622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050" name="Picture 2" descr="http://t3.gstatic.com/images?q=tbn:ANd9GcSGTnnL5uM_ajg7w0Yh1Iw2WRKX60f5RNwj32Ks_jsoAjYotUbr:https://lh6.googleusercontent.com/-KxQZaAe4LvE/TXdUkwJ7plI/AAAAAAAAADU/n9KJhwAORbc/s72-c/l_713a7bec96214308b3276c6ff2a40ef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95787"/>
            <a:ext cx="4954762" cy="293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age.blingee.com/images15/content/output/000/000/000/4ec/379048128_1257484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112" y="3097887"/>
            <a:ext cx="2954996" cy="299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tattoos10.com/wp-content/themes/gambar/scripts/timthumb.php?src=http://tattoos10.com/wp-content/uploads/2013/04/samoan-tribal-tattoo-designs.jpg&amp;w=180&amp;h=150&amp;zc=2&amp;q=90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20688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53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916832"/>
            <a:ext cx="6912768" cy="780107"/>
          </a:xfrm>
        </p:spPr>
        <p:txBody>
          <a:bodyPr>
            <a:normAutofit fontScale="77500" lnSpcReduction="20000"/>
          </a:bodyPr>
          <a:lstStyle/>
          <a:p>
            <a:r>
              <a:rPr lang="en-NZ" sz="4400" dirty="0" err="1" smtClean="0">
                <a:solidFill>
                  <a:srgbClr val="FF0000"/>
                </a:solidFill>
              </a:rPr>
              <a:t>Koe</a:t>
            </a:r>
            <a:r>
              <a:rPr lang="en-NZ" sz="4400" dirty="0" smtClean="0">
                <a:solidFill>
                  <a:srgbClr val="FF0000"/>
                </a:solidFill>
              </a:rPr>
              <a:t> ha </a:t>
            </a:r>
            <a:r>
              <a:rPr lang="en-NZ" sz="4400" dirty="0" err="1" smtClean="0">
                <a:solidFill>
                  <a:srgbClr val="FF0000"/>
                </a:solidFill>
              </a:rPr>
              <a:t>hoo</a:t>
            </a:r>
            <a:r>
              <a:rPr lang="en-NZ" sz="4400" dirty="0" smtClean="0">
                <a:solidFill>
                  <a:srgbClr val="FF0000"/>
                </a:solidFill>
              </a:rPr>
              <a:t> </a:t>
            </a:r>
            <a:r>
              <a:rPr lang="en-NZ" sz="4400" dirty="0" err="1" smtClean="0">
                <a:solidFill>
                  <a:srgbClr val="FF0000"/>
                </a:solidFill>
              </a:rPr>
              <a:t>hingoa</a:t>
            </a:r>
            <a:r>
              <a:rPr lang="en-NZ" sz="4400" dirty="0" smtClean="0">
                <a:solidFill>
                  <a:srgbClr val="FF0000"/>
                </a:solidFill>
              </a:rPr>
              <a:t>- What is your name</a:t>
            </a:r>
            <a:endParaRPr lang="en-NZ" sz="4400" dirty="0">
              <a:solidFill>
                <a:srgbClr val="FF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635896" y="2132856"/>
            <a:ext cx="338437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5" name="Picture 2" descr="http://image.blingee.com/images15/content/output/000/000/000/4ec/379048128_1257484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65493"/>
            <a:ext cx="4931631" cy="303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i1.bebo.com/006/large/2006/03/30/23/17845870a506452332b892027192l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038" y="3665493"/>
            <a:ext cx="3613436" cy="2717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://files.myopera.com/tvea/albums/5068342/Tongan%20Pride..jpg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155575" y="-1203325"/>
            <a:ext cx="333375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" name="AutoShape 4" descr="http://files.myopera.com/tvea/albums/5068342/Tongan%20Pride..jpg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307975" y="-1050925"/>
            <a:ext cx="333375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60" y="53975"/>
            <a:ext cx="4145541" cy="1790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345638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29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173</TotalTime>
  <Words>29</Words>
  <Application>Microsoft Office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Horizon</vt:lpstr>
      <vt:lpstr>Tongan greetings</vt:lpstr>
      <vt:lpstr>PowerPoint Presentation</vt:lpstr>
      <vt:lpstr>Malo </vt:lpstr>
      <vt:lpstr> </vt:lpstr>
      <vt:lpstr>Sai pe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Tongan animals</dc:title>
  <dc:creator>ICT</dc:creator>
  <cp:lastModifiedBy>R153</cp:lastModifiedBy>
  <cp:revision>19</cp:revision>
  <dcterms:created xsi:type="dcterms:W3CDTF">2013-10-16T20:48:44Z</dcterms:created>
  <dcterms:modified xsi:type="dcterms:W3CDTF">2013-10-17T21:37:55Z</dcterms:modified>
</cp:coreProperties>
</file>